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4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02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75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36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36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2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02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12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04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5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37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EDD-6282-42D1-85B5-7AE8F6D279E3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0974-A327-4F00-9825-D0E6EFF7B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79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3F27298-FF0A-C992-56AA-B101510DCDD7}"/>
              </a:ext>
            </a:extLst>
          </p:cNvPr>
          <p:cNvSpPr txBox="1"/>
          <p:nvPr/>
        </p:nvSpPr>
        <p:spPr>
          <a:xfrm>
            <a:off x="705569" y="1660846"/>
            <a:ext cx="4171994" cy="373654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4400" dirty="0">
                <a:solidFill>
                  <a:prstClr val="white"/>
                </a:solidFill>
              </a:rPr>
              <a:t>L’insertion professionnelle des docteurs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5CD8128-A4FF-5074-C14B-C7E5D64B8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2" y="2686630"/>
            <a:ext cx="5608830" cy="13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3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74" y="1156740"/>
            <a:ext cx="9697676" cy="48812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77351" y="674480"/>
            <a:ext cx="567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</a:t>
            </a:r>
            <a:r>
              <a:rPr lang="fr-FR" b="1" baseline="30000" dirty="0" smtClean="0"/>
              <a:t>e</a:t>
            </a:r>
            <a:r>
              <a:rPr lang="fr-FR" b="1" dirty="0" smtClean="0"/>
              <a:t> Journée Nationale du doctorat, 6 novembre 2024, Lille.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3350402" y="6395515"/>
            <a:ext cx="4927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55"/>
              </a:lnSpc>
              <a:spcAft>
                <a:spcPts val="800"/>
              </a:spcAft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https://www.youtube.com/watch?v=2_NxqQrkjXg</a:t>
            </a:r>
            <a:endParaRPr lang="fr-FR" kern="100" dirty="0"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7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64" y="835413"/>
            <a:ext cx="9445995" cy="53236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06443" y="6211474"/>
            <a:ext cx="559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</a:t>
            </a:r>
            <a:r>
              <a:rPr lang="fr-FR" baseline="30000" dirty="0" smtClean="0"/>
              <a:t>e</a:t>
            </a:r>
            <a:r>
              <a:rPr lang="fr-FR" dirty="0" smtClean="0"/>
              <a:t> Journée Nationale du doctorat, 6 novembre 2024, Lille.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51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1186912" y="3721746"/>
            <a:ext cx="8950657" cy="2502981"/>
            <a:chOff x="1186912" y="3721746"/>
            <a:chExt cx="8950657" cy="2502981"/>
          </a:xfrm>
        </p:grpSpPr>
        <p:grpSp>
          <p:nvGrpSpPr>
            <p:cNvPr id="10" name="Groupe 9"/>
            <p:cNvGrpSpPr/>
            <p:nvPr/>
          </p:nvGrpSpPr>
          <p:grpSpPr>
            <a:xfrm>
              <a:off x="1186912" y="3721746"/>
              <a:ext cx="8950657" cy="2502981"/>
              <a:chOff x="1392751" y="2593590"/>
              <a:chExt cx="8950657" cy="2502981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92751" y="2593590"/>
                <a:ext cx="8950657" cy="2502981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522637" y="4096986"/>
                <a:ext cx="8737643" cy="1979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2" name="Connecteur droit 11"/>
            <p:cNvCxnSpPr/>
            <p:nvPr/>
          </p:nvCxnSpPr>
          <p:spPr>
            <a:xfrm flipV="1">
              <a:off x="9072748" y="3922816"/>
              <a:ext cx="866899" cy="39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cteur droit 12"/>
          <p:cNvCxnSpPr/>
          <p:nvPr/>
        </p:nvCxnSpPr>
        <p:spPr>
          <a:xfrm flipV="1">
            <a:off x="1268681" y="4067299"/>
            <a:ext cx="866899" cy="3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1186912" y="1538433"/>
            <a:ext cx="8839820" cy="2073178"/>
            <a:chOff x="1186912" y="1538433"/>
            <a:chExt cx="8839820" cy="2073178"/>
          </a:xfrm>
        </p:grpSpPr>
        <p:grpSp>
          <p:nvGrpSpPr>
            <p:cNvPr id="9" name="Groupe 8"/>
            <p:cNvGrpSpPr/>
            <p:nvPr/>
          </p:nvGrpSpPr>
          <p:grpSpPr>
            <a:xfrm>
              <a:off x="1186912" y="1538433"/>
              <a:ext cx="8839820" cy="2073178"/>
              <a:chOff x="83467" y="432515"/>
              <a:chExt cx="10876072" cy="2615985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67" y="432515"/>
                <a:ext cx="10876072" cy="2615985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27372" y="1843844"/>
                <a:ext cx="10732167" cy="27863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4" name="Connecteur droit 13"/>
            <p:cNvCxnSpPr/>
            <p:nvPr/>
          </p:nvCxnSpPr>
          <p:spPr>
            <a:xfrm>
              <a:off x="1975262" y="1741715"/>
              <a:ext cx="10766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/>
          <p:cNvSpPr txBox="1"/>
          <p:nvPr/>
        </p:nvSpPr>
        <p:spPr>
          <a:xfrm>
            <a:off x="2446317" y="124168"/>
            <a:ext cx="7819577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L’insertion professionnelle des jeunes docteurs </a:t>
            </a:r>
            <a:r>
              <a:rPr lang="fr-FR" b="1" dirty="0">
                <a:solidFill>
                  <a:schemeClr val="bg1"/>
                </a:solidFill>
              </a:rPr>
              <a:t>au niveau national </a:t>
            </a:r>
            <a:r>
              <a:rPr lang="fr-FR" dirty="0">
                <a:solidFill>
                  <a:schemeClr val="bg1"/>
                </a:solidFill>
              </a:rPr>
              <a:t>(2016 et 2018)</a:t>
            </a:r>
          </a:p>
        </p:txBody>
      </p:sp>
      <p:pic>
        <p:nvPicPr>
          <p:cNvPr id="18" name="Graphique 3" descr="Toque d'étudiant">
            <a:extLst>
              <a:ext uri="{FF2B5EF4-FFF2-40B4-BE49-F238E27FC236}">
                <a16:creationId xmlns:a16="http://schemas.microsoft.com/office/drawing/2014/main" id="{E4C2A7CF-635F-45A1-8426-3EDD2C1B9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811324">
            <a:off x="-37671" y="188450"/>
            <a:ext cx="1317496" cy="131749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29F38A0-79C9-4889-8BC8-DF2EE5C3F572}"/>
              </a:ext>
            </a:extLst>
          </p:cNvPr>
          <p:cNvSpPr txBox="1"/>
          <p:nvPr/>
        </p:nvSpPr>
        <p:spPr>
          <a:xfrm>
            <a:off x="1127981" y="330531"/>
            <a:ext cx="2015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6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14 000 </a:t>
            </a:r>
            <a:r>
              <a:rPr lang="fr-FR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doctorats délivrés par an en France</a:t>
            </a:r>
          </a:p>
        </p:txBody>
      </p:sp>
      <p:sp>
        <p:nvSpPr>
          <p:cNvPr id="23" name="Organigramme : Stockage à accès séquentiel 22"/>
          <p:cNvSpPr/>
          <p:nvPr/>
        </p:nvSpPr>
        <p:spPr>
          <a:xfrm flipH="1">
            <a:off x="10457716" y="4604578"/>
            <a:ext cx="1688600" cy="88803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50% des docteurs hors secteur académique public</a:t>
            </a:r>
          </a:p>
        </p:txBody>
      </p:sp>
      <p:pic>
        <p:nvPicPr>
          <p:cNvPr id="24" name="Graphique 3" descr="Toque d'étudiant">
            <a:extLst>
              <a:ext uri="{FF2B5EF4-FFF2-40B4-BE49-F238E27FC236}">
                <a16:creationId xmlns:a16="http://schemas.microsoft.com/office/drawing/2014/main" id="{E4C2A7CF-635F-45A1-8426-3EDD2C1B9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811324">
            <a:off x="10590262" y="3523193"/>
            <a:ext cx="1317496" cy="1317496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4441371" y="5225142"/>
            <a:ext cx="419595" cy="197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10105578" y="5144972"/>
            <a:ext cx="223651" cy="34764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702130" y="6385614"/>
            <a:ext cx="7977890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Des compétences à acquérir pendant la thèse pour préparer son futur recrutement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64761" y="3334612"/>
            <a:ext cx="232858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*86,3% en sciences agronomiques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10925" y="26330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0408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79</Words>
  <Application>Microsoft Office PowerPoint</Application>
  <PresentationFormat>Grand écran</PresentationFormat>
  <Paragraphs>11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Segoe UI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Leduc</dc:creator>
  <cp:lastModifiedBy>Nathalie Leduc</cp:lastModifiedBy>
  <cp:revision>2</cp:revision>
  <dcterms:created xsi:type="dcterms:W3CDTF">2024-11-19T10:48:40Z</dcterms:created>
  <dcterms:modified xsi:type="dcterms:W3CDTF">2024-11-19T10:53:58Z</dcterms:modified>
</cp:coreProperties>
</file>